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nni Houghton" initials="PH" lastIdx="1" clrIdx="0">
    <p:extLst>
      <p:ext uri="{19B8F6BF-5375-455C-9EA6-DF929625EA0E}">
        <p15:presenceInfo xmlns:p15="http://schemas.microsoft.com/office/powerpoint/2012/main" userId="S-1-5-21-2007447460-203623800-3221064848-12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8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1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6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0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99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4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82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2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80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65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01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115F9-2F3E-41E1-9A08-47C61FEB5FB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122" y="168723"/>
            <a:ext cx="7728695" cy="852611"/>
          </a:xfrm>
          <a:ln w="47625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2600" b="1" dirty="0">
                <a:latin typeface="Comic Sans MS" panose="030F0702030302020204" pitchFamily="66" charset="0"/>
              </a:rPr>
              <a:t>Understanding the World</a:t>
            </a:r>
            <a:br>
              <a:rPr lang="en-GB" sz="26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Coleman Primary School, Nursery, Autumn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4211" y="1733422"/>
            <a:ext cx="3481546" cy="4518087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/>
            <a:r>
              <a:rPr lang="en-GB" sz="1300" b="1" u="sng" dirty="0"/>
              <a:t>In Nursery your child will learn the skills to:</a:t>
            </a:r>
            <a:endParaRPr lang="en-GB" sz="200" u="sng" dirty="0"/>
          </a:p>
          <a:p>
            <a:pPr marL="457200" indent="-457200" algn="l">
              <a:buFont typeface="Arial" panose="020B0604020202020204" pitchFamily="34" charset="0"/>
              <a:buAutoNum type="arabicPeriod"/>
            </a:pPr>
            <a:r>
              <a:rPr lang="en-GB" sz="1400" dirty="0"/>
              <a:t>To explore the nursery – to find the different learning areas.  </a:t>
            </a:r>
          </a:p>
          <a:p>
            <a:pPr marL="457200" indent="-457200" algn="l">
              <a:buFont typeface="Arial" panose="020B0604020202020204" pitchFamily="34" charset="0"/>
              <a:buAutoNum type="arabicPeriod"/>
            </a:pPr>
            <a:r>
              <a:rPr lang="en-GB" sz="1400" dirty="0"/>
              <a:t>To use the resources in the different areas purposefully in their learning.</a:t>
            </a:r>
          </a:p>
          <a:p>
            <a:pPr marL="457200" indent="-457200" algn="l">
              <a:buAutoNum type="arabicPeriod"/>
            </a:pPr>
            <a:r>
              <a:rPr lang="en-GB" sz="1400" dirty="0"/>
              <a:t>To use their different senses to explore different materials.</a:t>
            </a:r>
          </a:p>
          <a:p>
            <a:pPr marL="457200" indent="-457200" algn="l">
              <a:buAutoNum type="arabicPeriod"/>
            </a:pPr>
            <a:r>
              <a:rPr lang="en-GB" sz="1400" dirty="0"/>
              <a:t>To talk about what they have learnt to do.</a:t>
            </a:r>
          </a:p>
          <a:p>
            <a:pPr marL="457200" indent="-457200" algn="l">
              <a:buAutoNum type="arabicPeriod"/>
            </a:pPr>
            <a:r>
              <a:rPr lang="en-GB" sz="1400" dirty="0"/>
              <a:t>To recognise similarities/ differences between theirs and other families.</a:t>
            </a:r>
          </a:p>
          <a:p>
            <a:pPr marL="457200" indent="-457200" algn="l">
              <a:buAutoNum type="arabicPeriod"/>
            </a:pPr>
            <a:r>
              <a:rPr lang="en-GB" sz="1400" dirty="0"/>
              <a:t>Identify what they can do and have learnt to do  naming their Superpowers.</a:t>
            </a:r>
          </a:p>
          <a:p>
            <a:pPr marL="457200" indent="-457200" algn="l">
              <a:buAutoNum type="arabicPeriod"/>
            </a:pPr>
            <a:r>
              <a:rPr lang="en-GB" sz="1400" dirty="0"/>
              <a:t>To respond to their </a:t>
            </a:r>
            <a:r>
              <a:rPr lang="en-GB" sz="1400"/>
              <a:t>class name.</a:t>
            </a:r>
            <a:endParaRPr lang="en-GB" sz="1400" dirty="0"/>
          </a:p>
          <a:p>
            <a:pPr marL="457200" indent="-457200" algn="l">
              <a:buAutoNum type="arabicPeriod"/>
            </a:pPr>
            <a:r>
              <a:rPr lang="en-GB" sz="1400" dirty="0"/>
              <a:t>To use the adults and friends’ names.</a:t>
            </a:r>
          </a:p>
          <a:p>
            <a:pPr marL="457200" indent="-457200" algn="l">
              <a:buAutoNum type="arabicPeriod"/>
            </a:pP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8346244" y="2213023"/>
            <a:ext cx="3148148" cy="42780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b="1" i="1" u="sng" dirty="0"/>
              <a:t>In Nursery your child will learn:</a:t>
            </a:r>
          </a:p>
          <a:p>
            <a:pPr marL="342900" indent="-342900">
              <a:buAutoNum type="arabicPeriod"/>
            </a:pPr>
            <a:r>
              <a:rPr lang="en-GB" sz="1600" i="1" dirty="0"/>
              <a:t>We are called Coleman Primary school.</a:t>
            </a:r>
          </a:p>
          <a:p>
            <a:pPr marL="342900" indent="-342900">
              <a:buAutoNum type="arabicPeriod"/>
            </a:pPr>
            <a:r>
              <a:rPr lang="en-GB" sz="1600" i="1" dirty="0"/>
              <a:t>There are different areas in the nursery – the home area, the writing area, the creative area. </a:t>
            </a:r>
          </a:p>
          <a:p>
            <a:pPr marL="342900" indent="-342900">
              <a:buAutoNum type="arabicPeriod"/>
            </a:pPr>
            <a:r>
              <a:rPr lang="en-GB" sz="1600" i="1" dirty="0"/>
              <a:t>Adults are here to help them.</a:t>
            </a:r>
          </a:p>
          <a:p>
            <a:pPr marL="342900" indent="-342900">
              <a:buAutoNum type="arabicPeriod"/>
            </a:pPr>
            <a:r>
              <a:rPr lang="en-GB" sz="1600" i="1" dirty="0"/>
              <a:t>The classes have names.</a:t>
            </a:r>
          </a:p>
          <a:p>
            <a:pPr marL="342900" indent="-342900">
              <a:buAutoNum type="arabicPeriod"/>
            </a:pPr>
            <a:r>
              <a:rPr lang="en-GB" sz="1600" i="1" dirty="0"/>
              <a:t>The names of the adults and friends in their class.</a:t>
            </a:r>
          </a:p>
          <a:p>
            <a:pPr marL="342900" indent="-342900">
              <a:buAutoNum type="arabicPeriod"/>
            </a:pPr>
            <a:r>
              <a:rPr lang="en-GB" sz="1600" i="1" dirty="0"/>
              <a:t>Where to find the resources they need.</a:t>
            </a:r>
          </a:p>
          <a:p>
            <a:pPr marL="342900" indent="-342900">
              <a:buAutoNum type="arabicPeriod"/>
            </a:pPr>
            <a:r>
              <a:rPr lang="en-GB" sz="1600" i="1" dirty="0"/>
              <a:t>The name of the different resources they use.</a:t>
            </a:r>
          </a:p>
          <a:p>
            <a:pPr marL="342900" indent="-342900">
              <a:buAutoNum type="arabicPeriod"/>
            </a:pPr>
            <a:r>
              <a:rPr lang="en-GB" sz="1600" i="1" dirty="0"/>
              <a:t>That </a:t>
            </a:r>
            <a:r>
              <a:rPr lang="en-GB" sz="1600" i="1"/>
              <a:t>families can </a:t>
            </a:r>
            <a:r>
              <a:rPr lang="en-GB" sz="1600" i="1" dirty="0"/>
              <a:t>be different from our own.</a:t>
            </a:r>
          </a:p>
          <a:p>
            <a:pPr marL="342900" indent="-342900">
              <a:buAutoNum type="arabicPeriod"/>
            </a:pPr>
            <a:endParaRPr lang="en-GB" sz="16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8012508" y="137422"/>
            <a:ext cx="4018383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/>
              <a:t>Theme</a:t>
            </a:r>
            <a:r>
              <a:rPr lang="en-GB" sz="1600" dirty="0"/>
              <a:t> – Why am I a Superhero? (What can I already do and what new Superhero skills and knowledge will I learn?) </a:t>
            </a:r>
            <a:endParaRPr lang="en-GB" sz="800" dirty="0"/>
          </a:p>
          <a:p>
            <a:r>
              <a:rPr lang="en-GB" sz="1600" b="1" dirty="0"/>
              <a:t>Area of Learning-</a:t>
            </a:r>
            <a:r>
              <a:rPr lang="en-GB" sz="1600" dirty="0"/>
              <a:t> Understanding the World (Science, History, Geography, RE).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48E809-5CB3-B707-AD4E-D6499F1CB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76" y="259430"/>
            <a:ext cx="807720" cy="671195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362DF5-A3F8-58AE-2730-BCECA112FE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353" y="1733423"/>
            <a:ext cx="2866667" cy="43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1294</TotalTime>
  <Words>231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Understanding the World Coleman Primary School, Nursery,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Whom do I know at school?</dc:title>
  <dc:creator>Penni Houghton</dc:creator>
  <cp:lastModifiedBy>Nadine  Bruce</cp:lastModifiedBy>
  <cp:revision>64</cp:revision>
  <cp:lastPrinted>2023-09-14T07:08:21Z</cp:lastPrinted>
  <dcterms:created xsi:type="dcterms:W3CDTF">2021-07-09T08:39:34Z</dcterms:created>
  <dcterms:modified xsi:type="dcterms:W3CDTF">2024-10-10T21:57:26Z</dcterms:modified>
</cp:coreProperties>
</file>