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nni Houghton" initials="PH" lastIdx="1" clrIdx="0">
    <p:extLst>
      <p:ext uri="{19B8F6BF-5375-455C-9EA6-DF929625EA0E}">
        <p15:presenceInfo xmlns:p15="http://schemas.microsoft.com/office/powerpoint/2012/main" userId="S-1-5-21-2007447460-203623800-3221064848-12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220" autoAdjust="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1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6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0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99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4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82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2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80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65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01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122" y="168723"/>
            <a:ext cx="7728695" cy="852611"/>
          </a:xfrm>
          <a:ln w="47625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2600" b="1" dirty="0">
                <a:latin typeface="Comic Sans MS" panose="030F0702030302020204" pitchFamily="66" charset="0"/>
              </a:rPr>
              <a:t>Understanding the World</a:t>
            </a:r>
            <a:br>
              <a:rPr lang="en-GB" sz="26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Coleman Primary School, Nursery, Spring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28489" y="1206774"/>
            <a:ext cx="3148148" cy="49637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b="1" i="1" u="sng" dirty="0"/>
              <a:t>In Nursery your child will learn:</a:t>
            </a:r>
          </a:p>
          <a:p>
            <a:endParaRPr lang="en-GB" sz="1400" b="1" i="1" u="sng" dirty="0"/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</a:pPr>
            <a:r>
              <a:rPr lang="en-GB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That we live on planet Earth.</a:t>
            </a: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</a:pPr>
            <a:r>
              <a:rPr lang="en-GB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W</a:t>
            </a: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here space is and what is in space: stars, planets, space stations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That people travel to space in a rocket.</a:t>
            </a:r>
          </a:p>
          <a:p>
            <a:pPr marL="342900" marR="64770" lvl="0" indent="-342900"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That people have travelled up to space in the past</a:t>
            </a: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That people discovered stars and planets in space using telescopes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To know people have been to the moon. 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That looking at photos and videos show us how different space travel is now compared to the past</a:t>
            </a:r>
            <a:r>
              <a:rPr lang="en-GB" sz="1400" dirty="0">
                <a:solidFill>
                  <a:srgbClr val="FF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A</a:t>
            </a: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bout/name key customs in the Eid celebration e.g. praying, family meal, presents etc..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12508" y="137422"/>
            <a:ext cx="4018383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/>
              <a:t>Theme</a:t>
            </a:r>
            <a:r>
              <a:rPr lang="en-GB" sz="1600" dirty="0"/>
              <a:t> – What’s beyond the clouds?</a:t>
            </a:r>
            <a:endParaRPr lang="en-GB" sz="800" dirty="0"/>
          </a:p>
          <a:p>
            <a:r>
              <a:rPr lang="en-GB" sz="1600" b="1" dirty="0"/>
              <a:t>Area of Learning-</a:t>
            </a:r>
            <a:r>
              <a:rPr lang="en-GB" sz="1600" dirty="0"/>
              <a:t> Understanding the World (Science, History, Geography, RE).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48E809-5CB3-B707-AD4E-D6499F1CB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76" y="259430"/>
            <a:ext cx="807720" cy="671195"/>
          </a:xfrm>
          <a:prstGeom prst="rect">
            <a:avLst/>
          </a:prstGeom>
          <a:noFill/>
        </p:spPr>
      </p:pic>
      <p:sp>
        <p:nvSpPr>
          <p:cNvPr id="12" name="Cloud 11">
            <a:extLst>
              <a:ext uri="{FF2B5EF4-FFF2-40B4-BE49-F238E27FC236}">
                <a16:creationId xmlns:a16="http://schemas.microsoft.com/office/drawing/2014/main" id="{87B45061-CE47-EB5F-E14D-989ED50403DE}"/>
              </a:ext>
            </a:extLst>
          </p:cNvPr>
          <p:cNvSpPr/>
          <p:nvPr/>
        </p:nvSpPr>
        <p:spPr>
          <a:xfrm>
            <a:off x="103122" y="1445342"/>
            <a:ext cx="3829781" cy="4021393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We live on Earth.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Astronauts have landed on the moon.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At the end of Ramadan, Muslim people celebrate Eid.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FCBB2-E004-381F-A269-65CAC291A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6211" y="1454327"/>
            <a:ext cx="3313685" cy="496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1412</TotalTime>
  <Words>163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Comic Sans MS</vt:lpstr>
      <vt:lpstr>Office Theme</vt:lpstr>
      <vt:lpstr>Understanding the World Coleman Primary School, Nursery, Spring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Whom do I know at school?</dc:title>
  <dc:creator>Penni Houghton</dc:creator>
  <cp:lastModifiedBy>Nadine  Bruce</cp:lastModifiedBy>
  <cp:revision>74</cp:revision>
  <cp:lastPrinted>2025-03-10T16:50:10Z</cp:lastPrinted>
  <dcterms:created xsi:type="dcterms:W3CDTF">2021-07-09T08:39:34Z</dcterms:created>
  <dcterms:modified xsi:type="dcterms:W3CDTF">2025-03-10T16:50:19Z</dcterms:modified>
</cp:coreProperties>
</file>