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nni Houghton" initials="PH" lastIdx="1" clrIdx="0">
    <p:extLst>
      <p:ext uri="{19B8F6BF-5375-455C-9EA6-DF929625EA0E}">
        <p15:presenceInfo xmlns:p15="http://schemas.microsoft.com/office/powerpoint/2012/main" userId="S-1-5-21-2007447460-203623800-3221064848-12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17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970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968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00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993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4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828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28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80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965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801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115F9-2F3E-41E1-9A08-47C61FEB5FBB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B4808-E4AE-4682-8C98-5A8DEF494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122" y="168723"/>
            <a:ext cx="7728695" cy="852611"/>
          </a:xfrm>
          <a:ln w="47625"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algn="l"/>
            <a:r>
              <a:rPr lang="en-GB" sz="2600" b="1" dirty="0">
                <a:latin typeface="Comic Sans MS" panose="030F0702030302020204" pitchFamily="66" charset="0"/>
              </a:rPr>
              <a:t>Expressive Arts and Design</a:t>
            </a:r>
            <a:br>
              <a:rPr lang="en-GB" sz="26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Coleman Primary School, Nursery, Spring 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82514" y="1492528"/>
            <a:ext cx="3678370" cy="52742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b="1" i="1" u="sng" dirty="0"/>
              <a:t>In Nursery your child will learn: </a:t>
            </a:r>
          </a:p>
          <a:p>
            <a:endParaRPr lang="en-GB" sz="1600" b="1" i="1" u="sng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To create their own story lines while engaging in small world play about space.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To use loose parts and construction equipment in their imaginative play to create models related to space.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To use their voice to show different emotions through altering the pitch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To listen and talk about recordings of their own voice and changes in pitch.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To follow pictures to create music with different pitches.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4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To sing 2 pitches in tune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4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That a design is a way of planning our idea before we start. </a:t>
            </a:r>
            <a:endParaRPr lang="en-GB" sz="14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4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 know that threading is putting one material through an object.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400" kern="100" dirty="0">
                <a:ea typeface="Aptos" panose="020B0004020202020204" pitchFamily="34" charset="0"/>
                <a:cs typeface="Times New Roman" panose="02020603050405020304" pitchFamily="18" charset="0"/>
              </a:rPr>
              <a:t>To weave different materials</a:t>
            </a:r>
            <a:endParaRPr lang="en-GB" sz="14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ptos" panose="020B0004020202020204" pitchFamily="34" charset="0"/>
              <a:buChar char="•"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12508" y="137422"/>
            <a:ext cx="4018383" cy="973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/>
              <a:t>Theme</a:t>
            </a:r>
            <a:r>
              <a:rPr lang="en-GB" sz="1600" dirty="0"/>
              <a:t> – 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What’s beyond the clouds?</a:t>
            </a:r>
            <a:endParaRPr lang="en-GB" sz="16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b="1" dirty="0"/>
              <a:t>Area of Learning - </a:t>
            </a:r>
            <a:r>
              <a:rPr lang="en-GB" sz="1600" dirty="0"/>
              <a:t>Expressive Arts and Design (Art, Design Technology, Music)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48E809-5CB3-B707-AD4E-D6499F1CB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176" y="259430"/>
            <a:ext cx="807720" cy="671195"/>
          </a:xfrm>
          <a:prstGeom prst="rect">
            <a:avLst/>
          </a:prstGeom>
          <a:noFill/>
        </p:spPr>
      </p:pic>
      <p:sp>
        <p:nvSpPr>
          <p:cNvPr id="5" name="Cloud 4">
            <a:extLst>
              <a:ext uri="{FF2B5EF4-FFF2-40B4-BE49-F238E27FC236}">
                <a16:creationId xmlns:a16="http://schemas.microsoft.com/office/drawing/2014/main" id="{960FE3CE-9D79-720D-71FF-D07833B2124C}"/>
              </a:ext>
            </a:extLst>
          </p:cNvPr>
          <p:cNvSpPr/>
          <p:nvPr/>
        </p:nvSpPr>
        <p:spPr>
          <a:xfrm>
            <a:off x="177282" y="1374493"/>
            <a:ext cx="3825550" cy="5314784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I can change the pitch of my voice.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I can make a design of what I would like to make.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I can weave different materials.</a:t>
            </a:r>
          </a:p>
          <a:p>
            <a:pPr algn="ctr"/>
            <a:r>
              <a:rPr lang="en-GB" dirty="0"/>
              <a:t>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1B00F5-6426-79A5-BABC-F2D0102FBA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2751" y="1460162"/>
            <a:ext cx="3289064" cy="492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47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179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Comic Sans MS</vt:lpstr>
      <vt:lpstr>Times New Roman</vt:lpstr>
      <vt:lpstr>Office Theme</vt:lpstr>
      <vt:lpstr>Expressive Arts and Design Coleman Primary School, Nursery, Spring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Whom do I know at school?</dc:title>
  <dc:creator>Penni Houghton</dc:creator>
  <cp:lastModifiedBy>Nadine  Bruce</cp:lastModifiedBy>
  <cp:revision>73</cp:revision>
  <cp:lastPrinted>2024-11-05T06:56:36Z</cp:lastPrinted>
  <dcterms:created xsi:type="dcterms:W3CDTF">2021-07-09T08:39:34Z</dcterms:created>
  <dcterms:modified xsi:type="dcterms:W3CDTF">2025-03-10T16:48:49Z</dcterms:modified>
</cp:coreProperties>
</file>