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7" r:id="rId12"/>
    <p:sldId id="265" r:id="rId13"/>
    <p:sldId id="264" r:id="rId14"/>
    <p:sldId id="268" r:id="rId15"/>
    <p:sldId id="263" r:id="rId16"/>
    <p:sldId id="266" r:id="rId17"/>
    <p:sldId id="269" r:id="rId18"/>
    <p:sldId id="270" r:id="rId19"/>
    <p:sldId id="271" r:id="rId20"/>
    <p:sldId id="272" r:id="rId21"/>
    <p:sldId id="273" r:id="rId22"/>
    <p:sldId id="284" r:id="rId23"/>
    <p:sldId id="274" r:id="rId24"/>
    <p:sldId id="275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68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057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31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41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92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828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606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07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533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33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360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1BB4D-6EE6-472C-A9CE-E47F9605350F}" type="datetimeFigureOut">
              <a:rPr lang="en-GB" smtClean="0"/>
              <a:t>05/03/2024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361AB-0181-49FB-AA96-659683392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624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All is found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510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8521" y="1012489"/>
            <a:ext cx="10791093" cy="4702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Where the north wind meets the sea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There's a river full of memory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Sleep, my darling, safe and sound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in this river all is found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her waters, deep and true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Lay the answers and a path for you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Dive down deep into her sound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 not too far or you'll be drowned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55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5868" y="889398"/>
            <a:ext cx="10791093" cy="5368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she will sing to those who'll hear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in her song, all magic flows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 can you brave what you most fear?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Can you face what the river knows?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Where the north wind meets the sea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There's a mother full of memory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Come, my darling, homeward bound</a:t>
            </a:r>
            <a:b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all is lost, then all is found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found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 is found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11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5868" y="889398"/>
            <a:ext cx="8724901" cy="1030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60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Beyond the Sea</a:t>
            </a:r>
            <a:endParaRPr lang="en-GB" sz="6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11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5868" y="889398"/>
            <a:ext cx="10791093" cy="530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Beyond the Sea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38046" y="1730321"/>
            <a:ext cx="6096000" cy="42414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Somewhere beyond the sea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Somewhere waiting for me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 love still stands on golden sands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watches the ships that go </a:t>
            </a:r>
            <a:r>
              <a:rPr lang="en-GB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sailin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'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1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	Somewhere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2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Somewhere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beyond the sea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She's there watching for me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I could fly like birds on high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straight to her arms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I'd go sailing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66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04039" y="706381"/>
            <a:ext cx="6096000" cy="51748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2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It's far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1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Yes it’s far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beyond the stars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It's near beyond the moon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know beyond a doubt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 heart will lead me there soon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2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Will lead me there soon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1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We'll meet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 2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		We’ll meet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57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71092" y="1313050"/>
            <a:ext cx="6096000" cy="439979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beyond </a:t>
            </a: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shore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We'll kiss just as before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Happy we'll be beyond the sea</a:t>
            </a:r>
            <a:b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never again I'll go sailing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more sailing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more sailing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more sailing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more sailing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Yeah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79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59623" y="2412089"/>
            <a:ext cx="7148145" cy="1969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60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 the River Run</a:t>
            </a:r>
            <a:r>
              <a:rPr lang="en-GB" sz="5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63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15054" y="860658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the river run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all the dreamers wake the nation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 the new Jerusalem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Silver cities rise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morning lights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streets that lead them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sirens call them on with a song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It’s asking for the taking,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Trembling, shaking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 my heart is aching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We’re coming to the edge, running on the water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Coming through the fog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sons and daughters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9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6262" y="746357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the great and small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 on a star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blaze a trail of desire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through the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darkning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dawn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It’s asking for the taking,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Trembling, shaking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 my heart is aching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We’re coming to the edge, running on the water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Coming through the fog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sons and daughters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the river run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all the dreamers wake the nation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 the new Jerusalem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 the new Jerusalem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75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06262" y="746357"/>
            <a:ext cx="6096000" cy="53245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the great and small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 on a star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blaze a trail of desire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through the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darkning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dawn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It’s asking for the taking,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Trembling, shaking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 my heart is aching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We’re coming to the edge, running on the water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Coming through the fog 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sons and daughters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the river run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Let all the dreamers wake the nation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 the new Jerusalem</a:t>
            </a:r>
            <a:endParaRPr lang="en-GB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Come the new Jerusalem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7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59623" y="2412089"/>
            <a:ext cx="7148145" cy="1969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60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 the Sea</a:t>
            </a:r>
            <a:endParaRPr lang="en-GB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28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498" y="455368"/>
            <a:ext cx="8868747" cy="558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0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890" y="356820"/>
            <a:ext cx="8737356" cy="583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24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19400" y="750513"/>
            <a:ext cx="6096000" cy="441935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b="1" u="sng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But fish in the bowl is lucky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They in for a </a:t>
            </a:r>
            <a:r>
              <a:rPr lang="en-GB" sz="2400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worser</a:t>
            </a: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fate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One day when the boss get hungry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Guess who's </a:t>
            </a:r>
            <a:r>
              <a:rPr lang="en-GB" sz="2400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gon</a:t>
            </a: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' be on the plate?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 the sea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 the sea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Nobody beat us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Fry us and eat us</a:t>
            </a:r>
            <a:b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fricassee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8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382" y="826477"/>
            <a:ext cx="9690628" cy="492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95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280" y="633045"/>
            <a:ext cx="11770702" cy="597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64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45905" b="53869"/>
          <a:stretch/>
        </p:blipFill>
        <p:spPr>
          <a:xfrm>
            <a:off x="2266950" y="247650"/>
            <a:ext cx="8051576" cy="570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0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7236" r="16858"/>
          <a:stretch/>
        </p:blipFill>
        <p:spPr>
          <a:xfrm>
            <a:off x="1264626" y="439615"/>
            <a:ext cx="10702613" cy="564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0114" y="282086"/>
            <a:ext cx="4928623" cy="633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6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59623" y="2412089"/>
            <a:ext cx="7148145" cy="1969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60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know the way</a:t>
            </a:r>
            <a:endParaRPr lang="en-GB" sz="5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5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42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7514" y="341434"/>
            <a:ext cx="6394939" cy="597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9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576" y="396020"/>
            <a:ext cx="8853641" cy="567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4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75" y="133350"/>
            <a:ext cx="10687050" cy="659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834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20007" y="1708704"/>
            <a:ext cx="8343900" cy="1014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60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Walking on Sunshine</a:t>
            </a:r>
            <a:r>
              <a:rPr lang="en-GB" sz="5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9198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01716" y="360210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Oh!</a:t>
            </a:r>
          </a:p>
          <a:p>
            <a:pPr>
              <a:spcAft>
                <a:spcPts val="0"/>
              </a:spcAft>
            </a:pP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Ohhhh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yeeeh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used to think maybe you loved me now baby I'm sure</a:t>
            </a: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I just can't wait till the day when you knock on my door</a:t>
            </a: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everytime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go for the mailbox,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gotta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hold myself down</a:t>
            </a:r>
          </a:p>
          <a:p>
            <a:pPr>
              <a:spcAft>
                <a:spcPts val="0"/>
              </a:spcAft>
            </a:pP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'Cause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 just can't wait till you write me you're coming around</a:t>
            </a: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wooah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woooah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woooah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good!</a:t>
            </a: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Hey, alright now</a:t>
            </a: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</a:t>
            </a:r>
            <a:r>
              <a:rPr lang="en-GB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dont</a:t>
            </a: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it feel good!</a:t>
            </a:r>
          </a:p>
          <a:p>
            <a:pPr>
              <a:spcAft>
                <a:spcPts val="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Hey yeah</a:t>
            </a:r>
          </a:p>
        </p:txBody>
      </p:sp>
    </p:spTree>
    <p:extLst>
      <p:ext uri="{BB962C8B-B14F-4D97-AF65-F5344CB8AC3E}">
        <p14:creationId xmlns:p14="http://schemas.microsoft.com/office/powerpoint/2010/main" val="40218108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116684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used to think maybe you loved me, now I know that it's true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I don't want to spend my whole life, just waiting for you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I don't want u back for the weekend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 back for a day, no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said baby I just want you back and I want you to stay</a:t>
            </a:r>
          </a:p>
          <a:p>
            <a:pPr>
              <a:spcAft>
                <a:spcPts val="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Woah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yeah!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wooah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woooah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woooah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good!!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Hey, alright now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good!!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Yeah, oh yeah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good!!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Walking on sunshine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Walking on sunshine</a:t>
            </a:r>
          </a:p>
        </p:txBody>
      </p:sp>
    </p:spTree>
    <p:extLst>
      <p:ext uri="{BB962C8B-B14F-4D97-AF65-F5344CB8AC3E}">
        <p14:creationId xmlns:p14="http://schemas.microsoft.com/office/powerpoint/2010/main" val="30334948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335846"/>
            <a:ext cx="6096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feel alive, I feel the love, I feel the love that's really real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feel alive, I feel the love, I feel the love that's really real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on sunshine baby oh, oh yeah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on sunshine baby oh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wooah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wooah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I'm walking on sunshine,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woooah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Hey, alright now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I'll say it, say it, say it again now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good!!</a:t>
            </a:r>
          </a:p>
          <a:p>
            <a:pPr>
              <a:spcAft>
                <a:spcPts val="0"/>
              </a:spcAft>
            </a:pP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Ohhhh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yeahhhh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don't it, don't it, don't it, don't it, don't it, don't it feel good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I'll say it, say it, say it again now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feel good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Now don't it, don't it, don't it, don't it, don't it, don't it feel good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Tell me, tell me, tell me again now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don't it feel good</a:t>
            </a:r>
          </a:p>
        </p:txBody>
      </p:sp>
    </p:spTree>
    <p:extLst>
      <p:ext uri="{BB962C8B-B14F-4D97-AF65-F5344CB8AC3E}">
        <p14:creationId xmlns:p14="http://schemas.microsoft.com/office/powerpoint/2010/main" val="3040017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0A508DA0161A498C1E6F87765BBF7A" ma:contentTypeVersion="18" ma:contentTypeDescription="Create a new document." ma:contentTypeScope="" ma:versionID="8fe4d10a982d251c5857412e7268afa2">
  <xsd:schema xmlns:xsd="http://www.w3.org/2001/XMLSchema" xmlns:xs="http://www.w3.org/2001/XMLSchema" xmlns:p="http://schemas.microsoft.com/office/2006/metadata/properties" xmlns:ns2="f7d998f3-38b4-4ba2-88c1-189d93f43ab6" xmlns:ns3="adc2b438-67d7-4f1b-ad5f-34b42afbb593" targetNamespace="http://schemas.microsoft.com/office/2006/metadata/properties" ma:root="true" ma:fieldsID="b877190d43a33f7ca20809547de844c6" ns2:_="" ns3:_="">
    <xsd:import namespace="f7d998f3-38b4-4ba2-88c1-189d93f43ab6"/>
    <xsd:import namespace="adc2b438-67d7-4f1b-ad5f-34b42afbb59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d998f3-38b4-4ba2-88c1-189d93f43a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7928cfa-3906-4b9c-92ce-5539a7944c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c2b438-67d7-4f1b-ad5f-34b42afbb593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ebd2a0ed-1d6d-45c8-a49b-0d70f7aff1ff}" ma:internalName="TaxCatchAll" ma:showField="CatchAllData" ma:web="adc2b438-67d7-4f1b-ad5f-34b42afbb5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dc2b438-67d7-4f1b-ad5f-34b42afbb593" xsi:nil="true"/>
    <lcf76f155ced4ddcb4097134ff3c332f xmlns="f7d998f3-38b4-4ba2-88c1-189d93f43ab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4B1DE85-746D-44D8-B98B-DB2709AA5D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276BCA-484B-4E82-A101-8AA1CFF20AF2}"/>
</file>

<file path=customXml/itemProps3.xml><?xml version="1.0" encoding="utf-8"?>
<ds:datastoreItem xmlns:ds="http://schemas.openxmlformats.org/officeDocument/2006/customXml" ds:itemID="{F5104797-95C6-42AE-91B3-5DA23DD66A91}">
  <ds:schemaRefs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http://schemas.microsoft.com/office/infopath/2007/PartnerControls"/>
    <ds:schemaRef ds:uri="http://www.w3.org/XML/1998/namespace"/>
    <ds:schemaRef ds:uri="84ec80a8-d24e-4a46-a5f4-b25eadd869cb"/>
    <ds:schemaRef ds:uri="http://schemas.openxmlformats.org/package/2006/metadata/core-properties"/>
    <ds:schemaRef ds:uri="9d6006d6-7dd9-4f68-b567-835c9c721338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976</Words>
  <Application>Microsoft Office PowerPoint</Application>
  <PresentationFormat>Widescreen</PresentationFormat>
  <Paragraphs>152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Office Theme</vt:lpstr>
      <vt:lpstr>All is found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is found</dc:title>
  <dc:creator>David Clifford</dc:creator>
  <cp:lastModifiedBy>David Clifford</cp:lastModifiedBy>
  <cp:revision>7</cp:revision>
  <dcterms:created xsi:type="dcterms:W3CDTF">2024-03-03T12:21:51Z</dcterms:created>
  <dcterms:modified xsi:type="dcterms:W3CDTF">2024-03-05T14:51:57Z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0x0101008D0A508DA0161A498C1E6F87765BBF7A</vt:lpwstr>
  </property>
</Properties>
</file>