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nni Houghton" initials="PH" lastIdx="1" clrIdx="0">
    <p:extLst>
      <p:ext uri="{19B8F6BF-5375-455C-9EA6-DF929625EA0E}">
        <p15:presenceInfo xmlns:p15="http://schemas.microsoft.com/office/powerpoint/2012/main" userId="S-1-5-21-2007447460-203623800-3221064848-12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917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970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968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00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993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34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828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28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680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965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801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26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122" y="168723"/>
            <a:ext cx="7728695" cy="852611"/>
          </a:xfrm>
          <a:ln w="47625"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algn="l"/>
            <a:r>
              <a:rPr lang="en-GB" sz="2600" b="1" dirty="0">
                <a:latin typeface="Comic Sans MS" panose="030F0702030302020204" pitchFamily="66" charset="0"/>
              </a:rPr>
              <a:t>Expressive Arts and Design</a:t>
            </a:r>
            <a:br>
              <a:rPr lang="en-GB" sz="26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Coleman Primary School, Nursery, Autumn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8546" y="1505674"/>
            <a:ext cx="3481546" cy="4167338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/>
            <a:r>
              <a:rPr lang="en-GB" sz="1400" b="1" u="sng" dirty="0"/>
              <a:t>In Nursery your child will learn the skills to: 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sz="1400" dirty="0"/>
              <a:t>Explore different materials – sand, water &amp; play dough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sz="1400" dirty="0"/>
              <a:t>Develop ideas about how to use different materials and what to make.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sz="1400" dirty="0"/>
              <a:t>Explore different building blocks and how to create their own ideas.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sz="1400" dirty="0"/>
              <a:t>Sing familiar songs.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sz="1400" dirty="0"/>
              <a:t>To produce different sounds when using instruments.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sz="1400" dirty="0"/>
              <a:t>Respond to music with different movements and tapping out a simple pulse</a:t>
            </a:r>
          </a:p>
          <a:p>
            <a:pPr marL="457200" indent="-457200" algn="l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sz="1400" dirty="0"/>
              <a:t> Use resources to act out familiar stories or events from own experiences. </a:t>
            </a:r>
          </a:p>
          <a:p>
            <a:pPr algn="l"/>
            <a:endParaRPr lang="en-GB" sz="1300" b="1" u="sng" dirty="0"/>
          </a:p>
        </p:txBody>
      </p:sp>
      <p:sp>
        <p:nvSpPr>
          <p:cNvPr id="9" name="TextBox 8"/>
          <p:cNvSpPr txBox="1"/>
          <p:nvPr/>
        </p:nvSpPr>
        <p:spPr>
          <a:xfrm>
            <a:off x="8757062" y="1679141"/>
            <a:ext cx="3148148" cy="50783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b="1" i="1" u="sng" dirty="0"/>
              <a:t>In Nursery your child will learn: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400" i="1" dirty="0"/>
              <a:t>The children will know where they can go in the room if they want to: paint, draw, cut, stick, build a model, sing a rhyme and play an instrument.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400" i="1" dirty="0"/>
              <a:t>Materials look and feel different. To use different words to describe how they feel/look.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400" i="1" dirty="0"/>
              <a:t>How they can use glue, scissors and tape in their learning.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400" i="1" dirty="0"/>
              <a:t>Instruments make different sounds. The sounds can be changed e.g. quiet/loud.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400" i="1" dirty="0"/>
              <a:t>Different materials can be used in different ways.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400" i="1" dirty="0"/>
              <a:t>How to use different resources in their role play.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400" i="1" dirty="0"/>
              <a:t>Building blocks can be balanced &amp; joined in different ways.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400" i="1" dirty="0"/>
              <a:t>Different music and songs have a pulse and make us move in different ways</a:t>
            </a:r>
            <a:endParaRPr lang="en-GB" sz="1400" b="1" i="1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8012508" y="137422"/>
            <a:ext cx="4018383" cy="13234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/>
              <a:t>Theme</a:t>
            </a:r>
            <a:r>
              <a:rPr lang="en-GB" sz="1600" dirty="0"/>
              <a:t> – Why am I a Superhero? (What can I already do and what new Superhero skills and knowledge will I learn?) </a:t>
            </a:r>
            <a:endParaRPr lang="en-GB" sz="800" dirty="0"/>
          </a:p>
          <a:p>
            <a:r>
              <a:rPr lang="en-GB" sz="1600" b="1" dirty="0"/>
              <a:t>Area of Learning - </a:t>
            </a:r>
            <a:r>
              <a:rPr lang="en-GB" sz="1600" dirty="0"/>
              <a:t>Expressive Arts and Design (Art, Design Technology, Music)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48E809-5CB3-B707-AD4E-D6499F1CB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176" y="259430"/>
            <a:ext cx="807720" cy="671195"/>
          </a:xfrm>
          <a:prstGeom prst="rect">
            <a:avLst/>
          </a:prstGeom>
          <a:noFill/>
        </p:spPr>
      </p:pic>
      <p:pic>
        <p:nvPicPr>
          <p:cNvPr id="5" name="Picture 4" descr="A close up of a card&#10;&#10;Description automatically generated">
            <a:extLst>
              <a:ext uri="{FF2B5EF4-FFF2-40B4-BE49-F238E27FC236}">
                <a16:creationId xmlns:a16="http://schemas.microsoft.com/office/drawing/2014/main" id="{1AD5A55D-74FA-7D10-7863-1C5D757A55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574" y="1493808"/>
            <a:ext cx="3409524" cy="51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447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273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Expressive Arts and Design Coleman Primary School, Nursery,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Whom do I know at school?</dc:title>
  <dc:creator>Penni Houghton</dc:creator>
  <cp:lastModifiedBy>Nadine  Bruce</cp:lastModifiedBy>
  <cp:revision>61</cp:revision>
  <cp:lastPrinted>2021-08-27T14:00:32Z</cp:lastPrinted>
  <dcterms:created xsi:type="dcterms:W3CDTF">2021-07-09T08:39:34Z</dcterms:created>
  <dcterms:modified xsi:type="dcterms:W3CDTF">2024-09-26T13:40:26Z</dcterms:modified>
</cp:coreProperties>
</file>