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enni Houghton" initials="PH" lastIdx="1" clrIdx="0">
    <p:extLst>
      <p:ext uri="{19B8F6BF-5375-455C-9EA6-DF929625EA0E}">
        <p15:presenceInfo xmlns:p15="http://schemas.microsoft.com/office/powerpoint/2012/main" userId="S-1-5-21-2007447460-203623800-3221064848-12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commentAuthors" Target="commentAuthors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917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970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968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00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993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349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828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28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680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965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801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115F9-2F3E-41E1-9A08-47C61FEB5FBB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26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26" y="214075"/>
            <a:ext cx="7728695" cy="761904"/>
          </a:xfrm>
          <a:ln w="47625"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algn="l"/>
            <a:r>
              <a:rPr lang="en-GB" sz="2300" b="1" dirty="0">
                <a:latin typeface="Comic Sans MS" panose="030F0702030302020204" pitchFamily="66" charset="0"/>
              </a:rPr>
              <a:t>Personal, social and emotional development</a:t>
            </a:r>
            <a:br>
              <a:rPr lang="en-GB" sz="2600" dirty="0">
                <a:latin typeface="Comic Sans MS" panose="030F0702030302020204" pitchFamily="66" charset="0"/>
              </a:rPr>
            </a:br>
            <a:r>
              <a:rPr lang="en-GB" sz="1600" dirty="0">
                <a:latin typeface="Comic Sans MS" panose="030F0702030302020204" pitchFamily="66" charset="0"/>
              </a:rPr>
              <a:t>Knowledge organiser, Coleman Primary School</a:t>
            </a:r>
            <a:r>
              <a:rPr lang="en-GB" sz="1600">
                <a:latin typeface="Comic Sans MS" panose="030F0702030302020204" pitchFamily="66" charset="0"/>
              </a:rPr>
              <a:t>, Nursery, </a:t>
            </a:r>
            <a:r>
              <a:rPr lang="en-GB" sz="1600" dirty="0">
                <a:latin typeface="Comic Sans MS" panose="030F0702030302020204" pitchFamily="66" charset="0"/>
              </a:rPr>
              <a:t>Autumn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276" y="1948583"/>
            <a:ext cx="3462136" cy="3839731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/>
            <a:r>
              <a:rPr lang="en-GB" sz="1300" b="1" i="0" u="sng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In </a:t>
            </a:r>
            <a:r>
              <a:rPr lang="en-GB" sz="1300" b="1" u="sng" dirty="0">
                <a:solidFill>
                  <a:srgbClr val="000000"/>
                </a:solidFill>
                <a:latin typeface="Calibri" panose="020F0502020204030204" pitchFamily="34" charset="0"/>
              </a:rPr>
              <a:t>Nursery</a:t>
            </a:r>
            <a:r>
              <a:rPr lang="en-GB" sz="1300" b="1" i="0" u="sng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your child will learn the skills to: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</a:p>
          <a:p>
            <a:pPr marL="228600" indent="-228600" algn="l">
              <a:buFont typeface="+mj-lt"/>
              <a:buAutoNum type="arabicPeriod"/>
            </a:pPr>
            <a:r>
              <a:rPr lang="en-GB" sz="1300" dirty="0"/>
              <a:t>Understand meaning and importance of   belonging in the class. </a:t>
            </a:r>
          </a:p>
          <a:p>
            <a:pPr marL="228600" indent="-228600" algn="l">
              <a:buFont typeface="+mj-lt"/>
              <a:buAutoNum type="arabicPeriod"/>
            </a:pPr>
            <a:r>
              <a:rPr lang="en-GB" sz="1300" dirty="0"/>
              <a:t>Identify the similarities and differences between people including families.</a:t>
            </a:r>
          </a:p>
          <a:p>
            <a:pPr marL="228600" indent="-228600" algn="l">
              <a:buFont typeface="+mj-lt"/>
              <a:buAutoNum type="arabicPeriod"/>
            </a:pPr>
            <a:r>
              <a:rPr lang="en-GB" sz="1300" dirty="0"/>
              <a:t>Setting their own challenges</a:t>
            </a:r>
          </a:p>
          <a:p>
            <a:pPr marL="228600" indent="-228600" algn="l">
              <a:buFont typeface="+mj-lt"/>
              <a:buAutoNum type="arabicPeriod"/>
            </a:pPr>
            <a:r>
              <a:rPr lang="en-GB" sz="1300" dirty="0"/>
              <a:t>Understand the importance of rules and responsibilities.</a:t>
            </a:r>
          </a:p>
          <a:p>
            <a:pPr marL="228600" indent="-228600" algn="l">
              <a:buFont typeface="+mj-lt"/>
              <a:buAutoNum type="arabicPeriod"/>
            </a:pPr>
            <a:r>
              <a:rPr lang="en-GB" sz="1300" dirty="0"/>
              <a:t>Identify and manage emotions.</a:t>
            </a:r>
          </a:p>
          <a:p>
            <a:pPr marL="228600" indent="-228600" algn="l">
              <a:buFont typeface="+mj-lt"/>
              <a:buAutoNum type="arabicPeriod"/>
            </a:pPr>
            <a:r>
              <a:rPr lang="en-GB" sz="1300" dirty="0"/>
              <a:t>Valuing difference and diversity.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470337" y="1622012"/>
            <a:ext cx="3102724" cy="501675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300" b="1" u="sng" dirty="0"/>
              <a:t>In Nursery your child will learn:</a:t>
            </a:r>
            <a:endParaRPr lang="en-GB" sz="1300" u="sng" dirty="0"/>
          </a:p>
          <a:p>
            <a:endParaRPr lang="en-GB" sz="1300" u="sng" dirty="0"/>
          </a:p>
          <a:p>
            <a:pPr marL="342900" indent="-342900">
              <a:buAutoNum type="arabicPeriod"/>
            </a:pPr>
            <a:r>
              <a:rPr lang="en-GB" sz="1400" dirty="0"/>
              <a:t>We go to Coleman Primary School.</a:t>
            </a:r>
          </a:p>
          <a:p>
            <a:pPr marL="342900" indent="-342900">
              <a:buAutoNum type="arabicPeriod"/>
            </a:pPr>
            <a:r>
              <a:rPr lang="en-GB" sz="1400" dirty="0">
                <a:cs typeface="Calibri"/>
              </a:rPr>
              <a:t>We are the Fish Class.</a:t>
            </a:r>
          </a:p>
          <a:p>
            <a:pPr marL="342900" indent="-342900">
              <a:buAutoNum type="arabicPeriod"/>
            </a:pPr>
            <a:r>
              <a:rPr lang="en-GB" sz="1400" dirty="0">
                <a:cs typeface="Calibri"/>
              </a:rPr>
              <a:t>I am in the red/blue/ green fish family.</a:t>
            </a:r>
            <a:endParaRPr lang="en-GB" sz="1400" dirty="0"/>
          </a:p>
          <a:p>
            <a:pPr marL="342900" indent="-342900">
              <a:buAutoNum type="arabicPeriod"/>
            </a:pPr>
            <a:r>
              <a:rPr lang="en-GB" sz="1400" dirty="0"/>
              <a:t>We have rules that we all should follow.</a:t>
            </a:r>
          </a:p>
          <a:p>
            <a:pPr marL="342900" indent="-342900">
              <a:buAutoNum type="arabicPeriod"/>
            </a:pPr>
            <a:r>
              <a:rPr lang="en-GB" sz="1400" dirty="0"/>
              <a:t>We all can feel different emotions during the day.</a:t>
            </a:r>
          </a:p>
          <a:p>
            <a:pPr marL="342900" indent="-342900">
              <a:buAutoNum type="arabicPeriod"/>
            </a:pPr>
            <a:r>
              <a:rPr lang="en-GB" sz="1400" dirty="0"/>
              <a:t>How to express these different emotions in the right way.</a:t>
            </a:r>
          </a:p>
          <a:p>
            <a:pPr marL="342900" indent="-342900">
              <a:buAutoNum type="arabicPeriod"/>
            </a:pPr>
            <a:r>
              <a:rPr lang="en-GB" sz="1400" dirty="0"/>
              <a:t>To recognise what makes us superheroes:  what we can already do and what we can learn to do</a:t>
            </a:r>
          </a:p>
          <a:p>
            <a:pPr marL="342900" indent="-342900">
              <a:buAutoNum type="arabicPeriod"/>
            </a:pPr>
            <a:r>
              <a:rPr lang="en-GB" sz="1400" dirty="0"/>
              <a:t>Being kind, brave and to keep trying makes us a superhero.</a:t>
            </a:r>
          </a:p>
          <a:p>
            <a:pPr marL="342900" indent="-342900">
              <a:buFontTx/>
              <a:buAutoNum type="arabicPeriod"/>
            </a:pPr>
            <a:r>
              <a:rPr lang="en-GB" sz="1400" dirty="0"/>
              <a:t>We all have similarities and differences.</a:t>
            </a:r>
          </a:p>
          <a:p>
            <a:pPr marL="342900" indent="-342900">
              <a:buAutoNum type="arabicPeriod"/>
            </a:pPr>
            <a:r>
              <a:rPr lang="en-GB" sz="1400" dirty="0"/>
              <a:t>Our home environment and families can be similar and different too.</a:t>
            </a:r>
          </a:p>
          <a:p>
            <a:pPr marL="342900" indent="-342900">
              <a:buAutoNum type="arabicPeriod"/>
            </a:pPr>
            <a:endParaRPr lang="en-GB" sz="1400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8012508" y="137422"/>
            <a:ext cx="4018383" cy="116955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/>
              <a:t>Theme: </a:t>
            </a:r>
            <a:r>
              <a:rPr lang="en-GB" sz="1400" dirty="0"/>
              <a:t>“Why am I a superhero?”</a:t>
            </a:r>
          </a:p>
          <a:p>
            <a:endParaRPr lang="en-GB" sz="1400" dirty="0"/>
          </a:p>
          <a:p>
            <a:r>
              <a:rPr lang="en-GB" sz="1400" b="1" dirty="0"/>
              <a:t>Area of learning </a:t>
            </a:r>
            <a:r>
              <a:rPr lang="en-GB" sz="1400" dirty="0"/>
              <a:t>– Personal, Social, Emotional Development (Cambridgeshire Personal Development Program Foundation Framework)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48E809-5CB3-B707-AD4E-D6499F1CB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176" y="259430"/>
            <a:ext cx="807720" cy="671195"/>
          </a:xfrm>
          <a:prstGeom prst="rect">
            <a:avLst/>
          </a:prstGeom>
          <a:noFill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E6ACAB-B366-5E15-C8C5-C9C1793A68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199" y="1110517"/>
            <a:ext cx="3828571" cy="57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447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33b9877-2a3b-47b5-9987-48ce770c8940" xsi:nil="true"/>
    <lcf76f155ced4ddcb4097134ff3c332f xmlns="59180ef0-22e6-4c5d-8151-c1522c4b2aeb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06806B758092F408C12020C72BD75BC" ma:contentTypeVersion="15" ma:contentTypeDescription="Create a new document." ma:contentTypeScope="" ma:versionID="1cbefe5c2d02086e5ac4d1d337ab6196">
  <xsd:schema xmlns:xsd="http://www.w3.org/2001/XMLSchema" xmlns:xs="http://www.w3.org/2001/XMLSchema" xmlns:p="http://schemas.microsoft.com/office/2006/metadata/properties" xmlns:ns2="59180ef0-22e6-4c5d-8151-c1522c4b2aeb" xmlns:ns3="a33b9877-2a3b-47b5-9987-48ce770c8940" targetNamespace="http://schemas.microsoft.com/office/2006/metadata/properties" ma:root="true" ma:fieldsID="6ecbe379bb31ba8808fc5828b30d3020" ns2:_="" ns3:_="">
    <xsd:import namespace="59180ef0-22e6-4c5d-8151-c1522c4b2aeb"/>
    <xsd:import namespace="a33b9877-2a3b-47b5-9987-48ce770c894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180ef0-22e6-4c5d-8151-c1522c4b2ae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f7928cfa-3906-4b9c-92ce-5539a7944c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3b9877-2a3b-47b5-9987-48ce770c8940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a70b165f-8d9e-49d6-a7f8-0ce9bbfaff32}" ma:internalName="TaxCatchAll" ma:showField="CatchAllData" ma:web="a33b9877-2a3b-47b5-9987-48ce770c89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4123015-F82C-43F5-AAD5-3AE196A868AF}">
  <ds:schemaRefs>
    <ds:schemaRef ds:uri="http://schemas.microsoft.com/office/2006/metadata/properties"/>
    <ds:schemaRef ds:uri="http://schemas.microsoft.com/office/infopath/2007/PartnerControls"/>
    <ds:schemaRef ds:uri="a33b9877-2a3b-47b5-9987-48ce770c8940"/>
    <ds:schemaRef ds:uri="59180ef0-22e6-4c5d-8151-c1522c4b2aeb"/>
  </ds:schemaRefs>
</ds:datastoreItem>
</file>

<file path=customXml/itemProps2.xml><?xml version="1.0" encoding="utf-8"?>
<ds:datastoreItem xmlns:ds="http://schemas.openxmlformats.org/officeDocument/2006/customXml" ds:itemID="{E9B2B201-652C-4EBA-87EC-EE4647F0009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E29B927-539E-4BB8-8BA9-6449AFE982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9180ef0-22e6-4c5d-8151-c1522c4b2aeb"/>
    <ds:schemaRef ds:uri="a33b9877-2a3b-47b5-9987-48ce770c894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211</Words>
  <Application>Microsoft Office PowerPoint</Application>
  <PresentationFormat>Widescreen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Personal, social and emotional development Knowledge organiser, Coleman Primary School, Nursery,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Whom do I know at school?</dc:title>
  <dc:creator>Penni Houghton</dc:creator>
  <cp:lastModifiedBy>Nadine  Bruce</cp:lastModifiedBy>
  <cp:revision>69</cp:revision>
  <cp:lastPrinted>2021-08-27T14:00:32Z</cp:lastPrinted>
  <dcterms:created xsi:type="dcterms:W3CDTF">2021-07-09T08:39:34Z</dcterms:created>
  <dcterms:modified xsi:type="dcterms:W3CDTF">2024-09-26T13:41:09Z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0x010100206806B758092F408C12020C72BD75BC</vt:lpwstr>
  </property>
</Properties>
</file>